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746" y="9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9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5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4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5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3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6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3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3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6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8EB7A-AA53-4AD2-ACA8-D9616C230CF4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347EC-AF3D-4CF5-BF45-AA072AF41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0058400" cy="7772400"/>
          </a:xfrm>
          <a:prstGeom prst="rect">
            <a:avLst/>
          </a:prstGeom>
        </p:spPr>
      </p:pic>
      <p:pic>
        <p:nvPicPr>
          <p:cNvPr id="1028" name="Picture 4" descr="C:\Users\rbrown\Desktop\02E67526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05628"/>
            <a:ext cx="3354648" cy="4079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2195" y="842737"/>
            <a:ext cx="931432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KIDS AND TEENS </a:t>
            </a:r>
            <a:r>
              <a:rPr lang="en-US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PACKAGE</a:t>
            </a:r>
            <a:endParaRPr lang="en-US" sz="35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2195" y="1371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Name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0951" y="2027884"/>
            <a:ext cx="3673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PACKAGE INCLUDES</a:t>
            </a:r>
          </a:p>
          <a:p>
            <a:pPr marL="111125" indent="-111125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Polycarbonate or </a:t>
            </a:r>
            <a:r>
              <a:rPr lang="en-US" sz="13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Trivex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Lens </a:t>
            </a:r>
          </a:p>
          <a:p>
            <a:pPr marL="111125" indent="-111125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Single Vision Lens</a:t>
            </a:r>
          </a:p>
          <a:p>
            <a:pPr marL="111125" indent="-111125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Sentinel Plus UV Non-Glare Coating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4164456" y="4267200"/>
            <a:ext cx="3170104" cy="3200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61482" y="4497547"/>
            <a:ext cx="1344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ADD-ON’S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1482" y="5132735"/>
            <a:ext cx="1676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Add-On Option 1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1482" y="5636390"/>
            <a:ext cx="1676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Add-On Option 2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44453" y="5132735"/>
            <a:ext cx="838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44453" y="5636390"/>
            <a:ext cx="76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1482" y="6140045"/>
            <a:ext cx="1676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Add-On Option 3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1823" y="6643701"/>
            <a:ext cx="1676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Add-On Option 4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44453" y="6139143"/>
            <a:ext cx="952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44453" y="6641273"/>
            <a:ext cx="9659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xx.xx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64455" y="2031828"/>
            <a:ext cx="3170104" cy="16002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71178" y="2123076"/>
            <a:ext cx="3163381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5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PAIR</a:t>
            </a:r>
          </a:p>
          <a:p>
            <a:pPr algn="ctr"/>
            <a:r>
              <a:rPr lang="en-US" sz="1500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STARTING AT</a:t>
            </a:r>
          </a:p>
          <a:p>
            <a:pPr algn="ctr">
              <a:lnSpc>
                <a:spcPts val="7200"/>
              </a:lnSpc>
            </a:pPr>
            <a:r>
              <a:rPr lang="en-US" sz="4000" dirty="0" smtClean="0">
                <a:solidFill>
                  <a:schemeClr val="accent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$XXX.XX</a:t>
            </a:r>
            <a:endParaRPr lang="en-US" sz="4000" dirty="0">
              <a:solidFill>
                <a:schemeClr val="accent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25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>Walman Optical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Brown</dc:creator>
  <cp:lastModifiedBy>Rachael Brown</cp:lastModifiedBy>
  <cp:revision>10</cp:revision>
  <dcterms:created xsi:type="dcterms:W3CDTF">2019-11-14T17:16:09Z</dcterms:created>
  <dcterms:modified xsi:type="dcterms:W3CDTF">2022-07-05T14:42:01Z</dcterms:modified>
</cp:coreProperties>
</file>